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57" r:id="rId2"/>
    <p:sldId id="258" r:id="rId3"/>
    <p:sldId id="259" r:id="rId4"/>
    <p:sldId id="260"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333" autoAdjust="0"/>
    <p:restoredTop sz="86410" autoAdjust="0"/>
  </p:normalViewPr>
  <p:slideViewPr>
    <p:cSldViewPr snapToGrid="0" snapToObjects="1">
      <p:cViewPr>
        <p:scale>
          <a:sx n="68" d="100"/>
          <a:sy n="68" d="100"/>
        </p:scale>
        <p:origin x="72" y="-1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8109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extLst>
      <p:ext uri="{BB962C8B-B14F-4D97-AF65-F5344CB8AC3E}">
        <p14:creationId xmlns:p14="http://schemas.microsoft.com/office/powerpoint/2010/main" val="1933269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Net Sales Performance Over Time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p:txBody>
      </p:sp>
    </p:spTree>
    <p:extLst>
      <p:ext uri="{BB962C8B-B14F-4D97-AF65-F5344CB8AC3E}">
        <p14:creationId xmlns:p14="http://schemas.microsoft.com/office/powerpoint/2010/main" val="1203787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extLst>
      <p:ext uri="{BB962C8B-B14F-4D97-AF65-F5344CB8AC3E}">
        <p14:creationId xmlns:p14="http://schemas.microsoft.com/office/powerpoint/2010/main" val="39351924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waterfallChart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NP% Button</a:t>
            </a:r>
            <a:endParaRPr dirty="0"/>
          </a:p>
          <a:p>
            <a:r>
              <a:rPr b="0" dirty="0"/>
              <a:t>No alt text provided</a:t>
            </a:r>
            <a:endParaRPr dirty="0"/>
          </a:p>
          <a:p>
            <a:endParaRPr dirty="0"/>
          </a:p>
          <a:p>
            <a:r>
              <a:rPr b="1" dirty="0"/>
              <a:t>GM% Visual</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p:txBody>
      </p:sp>
    </p:spTree>
    <p:extLst>
      <p:ext uri="{BB962C8B-B14F-4D97-AF65-F5344CB8AC3E}">
        <p14:creationId xmlns:p14="http://schemas.microsoft.com/office/powerpoint/2010/main" val="135870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Net Sales Performance Over Time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4006760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ribbonChart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extLst>
      <p:ext uri="{BB962C8B-B14F-4D97-AF65-F5344CB8AC3E}">
        <p14:creationId xmlns:p14="http://schemas.microsoft.com/office/powerpoint/2010/main" val="2659798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3/20/2024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3/20/2024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3/20/2024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3/20/2024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182a4e0f-f8bb-4838-af6d-78b82920abeb/?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182a4e0f-f8bb-4838-af6d-78b82920abeb/?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182a4e0f-f8bb-4838-af6d-78b82920abeb/?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182a4e0f-f8bb-4838-af6d-78b82920abeb/?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182a4e0f-f8bb-4838-af6d-78b82920abeb/?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182a4e0f-f8bb-4838-af6d-78b82920abeb/?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ard ,textbox ,textbox ,card ,shape ,textbox ,textbox ,textbox ,textbox ,textbox ,textbox ,textbox ,textbox ,textbox ,textbox ,textbox ,textbox ,textbox ,textbox ,textbox ,image ,image ,image ,image ,image ,image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slicer ,slicer ,slicer ,Net Sales Performance Over Time ,pivotTable ,pivotTable ,card ,card ,textbox ,slicer ,slicer ,slicer ,kpi ,textbox ,kpi ,textbox ,kpi ,textbox ,image ,shape ,image ,image ,image ,image ,image ,image ,shape ,slicer ,card.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Finance View</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image ,shape ,tableEx ,pivotTable ,textbox ,scatterChart ,textbox ,donutChart ,donutChart ,shape ,textbox ,slicer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Sales 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textbox ,slicer ,slicer ,slicer ,image ,shape ,image ,image ,image ,image ,image ,image ,shape ,pivotTable ,pivotTable ,textbox ,textbox ,donutChart ,waterfallChart ,textbox ,shape ,NP% Button ,GM% Visual ,actionButton ,scatterChar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Marketing 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Net Sales Performance Over Time ,textbox ,slicer ,slicer ,slicer ,kpi ,textbox ,kpi ,textbox ,kpi ,textbox ,image ,shape ,image ,image ,image ,image ,image ,image ,shape ,tableEx ,pivotTable ,textbox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Supply Chain View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slicer ,slicer ,pivotTable ,textbox ,slicer ,slicer ,slicer ,kpi ,textbox ,kpi ,textbox ,kpi ,textbox ,image ,shape ,image ,image ,image ,image ,image ,image ,shape ,slicer ,textbox ,kpi ,donutChart ,textbox ,textbox ,donutChart ,tableEx ,lineClusteredColumnComboChart ,textbox ,textbox ,ribbonChart ,pivotTable ,textbox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Executive View</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914</Words>
  <Application>Microsoft Office PowerPoint</Application>
  <PresentationFormat>Widescreen</PresentationFormat>
  <Paragraphs>534</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Custom Design</vt:lpstr>
      <vt:lpstr>Home</vt:lpstr>
      <vt:lpstr>Finance View</vt:lpstr>
      <vt:lpstr>Sales View</vt:lpstr>
      <vt:lpstr>Marketing View</vt:lpstr>
      <vt:lpstr>Supply Chain View</vt:lpstr>
      <vt:lpstr>Executive View</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Microsoft account</cp:lastModifiedBy>
  <cp:revision>5</cp:revision>
  <dcterms:created xsi:type="dcterms:W3CDTF">2016-09-04T11:54:55Z</dcterms:created>
  <dcterms:modified xsi:type="dcterms:W3CDTF">2024-03-20T05:26:58Z</dcterms:modified>
</cp:coreProperties>
</file>

<file path=docProps/thumbnail.jpeg>
</file>